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52" r:id="rId2"/>
    <p:sldMasterId id="2147483663" r:id="rId3"/>
    <p:sldMasterId id="2147483665" r:id="rId4"/>
    <p:sldMasterId id="2147483676" r:id="rId5"/>
    <p:sldMasterId id="2147483678" r:id="rId6"/>
    <p:sldMasterId id="2147483688" r:id="rId7"/>
  </p:sldMasterIdLst>
  <p:notesMasterIdLst>
    <p:notesMasterId r:id="rId10"/>
  </p:notesMasterIdLst>
  <p:handoutMasterIdLst>
    <p:handoutMasterId r:id="rId11"/>
  </p:handoutMasterIdLst>
  <p:sldIdLst>
    <p:sldId id="328" r:id="rId8"/>
    <p:sldId id="329" r:id="rId9"/>
  </p:sldIdLst>
  <p:sldSz cx="9144000" cy="5143500" type="screen16x9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000"/>
    <a:srgbClr val="D54A27"/>
    <a:srgbClr val="BC1123"/>
    <a:srgbClr val="C5B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8901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564" y="-84"/>
      </p:cViewPr>
      <p:guideLst>
        <p:guide orient="horz" pos="1190"/>
        <p:guide orient="horz" pos="95"/>
        <p:guide orient="horz" pos="3144"/>
        <p:guide orient="horz" pos="280"/>
        <p:guide orient="horz" pos="437"/>
        <p:guide orient="horz" pos="2864"/>
        <p:guide orient="horz" pos="684"/>
        <p:guide orient="horz" pos="2804"/>
        <p:guide orient="horz" pos="787"/>
        <p:guide pos="2802"/>
        <p:guide pos="5487"/>
        <p:guide pos="2949"/>
        <p:guide pos="2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37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80695D-0860-B744-A8AD-01B54B52B000}" type="datetimeFigureOut">
              <a:rPr lang="es-ES"/>
              <a:pPr>
                <a:defRPr/>
              </a:pPr>
              <a:t>08/04/2014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ECC208-A433-F645-AD91-CD4FA62ED8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77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E0F5D5-E8D2-5E41-8061-3DA3933CA9B6}" type="datetimeFigureOut">
              <a:rPr lang="es-ES"/>
              <a:pPr>
                <a:defRPr/>
              </a:pPr>
              <a:t>08/04/2014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B66860-7DAA-F741-95E1-053C0E4985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984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n contene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7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417901" y="817983"/>
            <a:ext cx="8308587" cy="269455"/>
          </a:xfrm>
          <a:prstGeom prst="rect">
            <a:avLst/>
          </a:prstGeom>
        </p:spPr>
        <p:txBody>
          <a:bodyPr vert="horz" lIns="0" bIns="0"/>
          <a:lstStyle>
            <a:lvl1pPr>
              <a:lnSpc>
                <a:spcPts val="2100"/>
              </a:lnSpc>
              <a:defRPr sz="14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2000"/>
              </a:lnSpc>
              <a:defRPr sz="1800">
                <a:solidFill>
                  <a:srgbClr val="5A513D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5A513D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5A513D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7901" y="1394926"/>
            <a:ext cx="8308587" cy="713351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7901" y="2194575"/>
            <a:ext cx="8308587" cy="789213"/>
          </a:xfrm>
          <a:prstGeom prst="rect">
            <a:avLst/>
          </a:prstGeom>
        </p:spPr>
        <p:txBody>
          <a:bodyPr vert="horz" lIns="0"/>
          <a:lstStyle>
            <a:lvl1pPr marL="342900" marR="0" indent="-34290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 marL="40005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000">
                <a:solidFill>
                  <a:srgbClr val="5A513D"/>
                </a:solidFill>
                <a:latin typeface="Verdana"/>
                <a:cs typeface="Verdana"/>
              </a:defRPr>
            </a:lvl2pPr>
            <a:lvl3pPr marL="114300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3pPr>
            <a:lvl4pPr marL="1943100" indent="-342900">
              <a:lnSpc>
                <a:spcPts val="1700"/>
              </a:lnSpc>
              <a:buFontTx/>
              <a:buNone/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 Segundo nivel</a:t>
            </a:r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4765" y="3165816"/>
            <a:ext cx="7911723" cy="1276009"/>
          </a:xfrm>
          <a:prstGeom prst="rect">
            <a:avLst/>
          </a:prstGeom>
        </p:spPr>
        <p:txBody>
          <a:bodyPr vert="horz" lIns="0"/>
          <a:lstStyle>
            <a:lvl1pPr marL="17145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 marL="57150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2pPr>
            <a:lvl3pPr marL="114300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3pPr>
            <a:lvl4pPr marL="1943100" indent="-342900">
              <a:lnSpc>
                <a:spcPts val="1700"/>
              </a:lnSpc>
              <a:buFontTx/>
              <a:buNone/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677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8526" y="860198"/>
            <a:ext cx="2639635" cy="1830087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41188" y="860198"/>
            <a:ext cx="2639635" cy="1830087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63849" y="860198"/>
            <a:ext cx="2646765" cy="1830087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8526" y="2845858"/>
            <a:ext cx="2639635" cy="1595967"/>
          </a:xfrm>
          <a:prstGeom prst="rect">
            <a:avLst/>
          </a:prstGeom>
        </p:spPr>
        <p:txBody>
          <a:bodyPr vert="horz" lIns="0"/>
          <a:lstStyle>
            <a:lvl1pPr marL="17145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 marL="57150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2pPr>
            <a:lvl3pPr marL="114300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3pPr>
            <a:lvl4pPr marL="1943100" indent="-342900">
              <a:lnSpc>
                <a:spcPts val="1700"/>
              </a:lnSpc>
              <a:buFontTx/>
              <a:buNone/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41188" y="2845858"/>
            <a:ext cx="2639635" cy="1595967"/>
          </a:xfrm>
          <a:prstGeom prst="rect">
            <a:avLst/>
          </a:prstGeom>
        </p:spPr>
        <p:txBody>
          <a:bodyPr vert="horz" lIns="0"/>
          <a:lstStyle>
            <a:lvl1pPr marL="17145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 marL="57150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2pPr>
            <a:lvl3pPr marL="114300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3pPr>
            <a:lvl4pPr marL="1943100" indent="-342900">
              <a:lnSpc>
                <a:spcPts val="1700"/>
              </a:lnSpc>
              <a:buFontTx/>
              <a:buNone/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70979" y="2845858"/>
            <a:ext cx="2639635" cy="1595967"/>
          </a:xfrm>
          <a:prstGeom prst="rect">
            <a:avLst/>
          </a:prstGeom>
        </p:spPr>
        <p:txBody>
          <a:bodyPr vert="horz" lIns="0"/>
          <a:lstStyle>
            <a:lvl1pPr marL="17145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 marL="571500" marR="0" indent="-17145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2pPr>
            <a:lvl3pPr marL="114300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5A513D"/>
                </a:solidFill>
                <a:latin typeface="Verdana"/>
                <a:cs typeface="Verdana"/>
              </a:defRPr>
            </a:lvl3pPr>
            <a:lvl4pPr marL="1943100" indent="-342900">
              <a:lnSpc>
                <a:spcPts val="1700"/>
              </a:lnSpc>
              <a:buFontTx/>
              <a:buNone/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27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os columnas +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1325" y="2406790"/>
            <a:ext cx="4025965" cy="2035036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84649" y="2406790"/>
            <a:ext cx="4025965" cy="2035036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77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9572" y="853296"/>
            <a:ext cx="4030192" cy="3588529"/>
          </a:xfrm>
          <a:prstGeom prst="rect">
            <a:avLst/>
          </a:prstGeom>
        </p:spPr>
        <p:txBody>
          <a:bodyPr vert="horz" lIns="0" b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687" y="4254076"/>
            <a:ext cx="4029926" cy="187750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3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300"/>
              </a:lnSpc>
              <a:defRPr sz="1000">
                <a:solidFill>
                  <a:srgbClr val="5A513D"/>
                </a:solidFill>
              </a:defRPr>
            </a:lvl3pPr>
            <a:lvl4pPr>
              <a:lnSpc>
                <a:spcPts val="1300"/>
              </a:lnSpc>
              <a:defRPr sz="1000">
                <a:solidFill>
                  <a:srgbClr val="5A513D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texto</a:t>
            </a:r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89" y="860198"/>
            <a:ext cx="4029925" cy="225943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513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419839" y="860199"/>
            <a:ext cx="4029925" cy="225942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17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5856" y="4254076"/>
            <a:ext cx="4029926" cy="187750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3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300"/>
              </a:lnSpc>
              <a:defRPr sz="1000">
                <a:solidFill>
                  <a:srgbClr val="5A513D"/>
                </a:solidFill>
              </a:defRPr>
            </a:lvl3pPr>
            <a:lvl4pPr>
              <a:lnSpc>
                <a:spcPts val="1300"/>
              </a:lnSpc>
              <a:defRPr sz="1000">
                <a:solidFill>
                  <a:srgbClr val="5A513D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texto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687" y="4254075"/>
            <a:ext cx="4029926" cy="187751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3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300"/>
              </a:lnSpc>
              <a:defRPr sz="1000">
                <a:solidFill>
                  <a:srgbClr val="5A513D"/>
                </a:solidFill>
              </a:defRPr>
            </a:lvl3pPr>
            <a:lvl4pPr>
              <a:lnSpc>
                <a:spcPts val="1300"/>
              </a:lnSpc>
              <a:defRPr sz="1000">
                <a:solidFill>
                  <a:srgbClr val="5A513D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texto</a:t>
            </a:r>
          </a:p>
        </p:txBody>
      </p:sp>
      <p:sp>
        <p:nvSpPr>
          <p:cNvPr id="21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89" y="860198"/>
            <a:ext cx="4029925" cy="225943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540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419839" y="860199"/>
            <a:ext cx="4029925" cy="225942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8" name="Marcador de tex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5856" y="4254076"/>
            <a:ext cx="4029926" cy="187750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3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300"/>
              </a:lnSpc>
              <a:defRPr sz="1000">
                <a:solidFill>
                  <a:srgbClr val="5A513D"/>
                </a:solidFill>
              </a:defRPr>
            </a:lvl3pPr>
            <a:lvl4pPr>
              <a:lnSpc>
                <a:spcPts val="1300"/>
              </a:lnSpc>
              <a:defRPr sz="1000">
                <a:solidFill>
                  <a:srgbClr val="5A513D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texto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47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4" y="1564358"/>
            <a:ext cx="8299449" cy="631770"/>
          </a:xfrm>
          <a:prstGeom prst="rect">
            <a:avLst/>
          </a:prstGeom>
        </p:spPr>
        <p:txBody>
          <a:bodyPr vert="horz" lIns="0" bIns="0"/>
          <a:lstStyle>
            <a:lvl1pPr>
              <a:defRPr sz="22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 dirty="0" smtClean="0"/>
              <a:t>Clic para editar el cierre</a:t>
            </a:r>
          </a:p>
        </p:txBody>
      </p:sp>
    </p:spTree>
    <p:extLst>
      <p:ext uri="{BB962C8B-B14F-4D97-AF65-F5344CB8AC3E}">
        <p14:creationId xmlns:p14="http://schemas.microsoft.com/office/powerpoint/2010/main" val="37976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1º ni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709495" y="2595225"/>
            <a:ext cx="3111382" cy="2073051"/>
          </a:xfrm>
          <a:prstGeom prst="rect">
            <a:avLst/>
          </a:prstGeom>
        </p:spPr>
        <p:txBody>
          <a:bodyPr vert="horz"/>
          <a:lstStyle>
            <a:lvl1pPr algn="r">
              <a:defRPr sz="16000">
                <a:latin typeface="Verdana"/>
                <a:cs typeface="Verdana"/>
              </a:defRPr>
            </a:lvl1pPr>
          </a:lstStyle>
          <a:p>
            <a:pPr lvl="0"/>
            <a:r>
              <a:rPr lang="es-ES_tradnl" dirty="0" smtClean="0"/>
              <a:t>A</a:t>
            </a:r>
          </a:p>
        </p:txBody>
      </p:sp>
      <p:sp>
        <p:nvSpPr>
          <p:cNvPr id="5" name="Título 1"/>
          <p:cNvSpPr txBox="1">
            <a:spLocks/>
          </p:cNvSpPr>
          <p:nvPr userDrawn="1"/>
        </p:nvSpPr>
        <p:spPr>
          <a:xfrm>
            <a:off x="411163" y="1494481"/>
            <a:ext cx="8307387" cy="404169"/>
          </a:xfrm>
          <a:prstGeom prst="rect">
            <a:avLst/>
          </a:prstGeom>
        </p:spPr>
        <p:txBody>
          <a:bodyPr lIns="0" tIns="36000" rIns="36000" bIns="0"/>
          <a:lstStyle>
            <a:lvl1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200" kern="1200" baseline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2pPr>
            <a:lvl3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3pPr>
            <a:lvl4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4pPr>
            <a:lvl5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5pPr>
            <a:lvl6pPr marL="4572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6pPr>
            <a:lvl7pPr marL="9144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7pPr>
            <a:lvl8pPr marL="13716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8pPr>
            <a:lvl9pPr marL="18288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9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3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 sobre degrad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419340" y="297827"/>
            <a:ext cx="8307148" cy="4088173"/>
          </a:xfrm>
          <a:prstGeom prst="rect">
            <a:avLst/>
          </a:prstGeom>
        </p:spPr>
        <p:txBody>
          <a:bodyPr lIns="0" tIns="36000" rIns="36000" bIns="36000"/>
          <a:lstStyle>
            <a:lvl1pPr>
              <a:defRPr sz="2200" baseline="0"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25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º ni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 userDrawn="1"/>
        </p:nvSpPr>
        <p:spPr>
          <a:xfrm>
            <a:off x="411163" y="1494481"/>
            <a:ext cx="8307387" cy="404169"/>
          </a:xfrm>
          <a:prstGeom prst="rect">
            <a:avLst/>
          </a:prstGeom>
        </p:spPr>
        <p:txBody>
          <a:bodyPr lIns="0" tIns="36000" rIns="36000" bIns="0"/>
          <a:lstStyle>
            <a:lvl1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200" kern="1200" baseline="0">
                <a:solidFill>
                  <a:schemeClr val="bg1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2pPr>
            <a:lvl3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3pPr>
            <a:lvl4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4pPr>
            <a:lvl5pPr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5pPr>
            <a:lvl6pPr marL="4572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6pPr>
            <a:lvl7pPr marL="9144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7pPr>
            <a:lvl8pPr marL="13716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8pPr>
            <a:lvl9pPr marL="1828800" algn="l" defTabSz="457200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Iberia Text" charset="0"/>
                <a:ea typeface="ＭＳ Ｐゴシック" charset="0"/>
              </a:defRPr>
            </a:lvl9pPr>
          </a:lstStyle>
          <a:p>
            <a:r>
              <a:rPr lang="es-ES_tradnl" dirty="0" smtClean="0">
                <a:solidFill>
                  <a:schemeClr val="tx2"/>
                </a:solidFill>
              </a:rPr>
              <a:t>Clic para editar título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 sobre degrad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419340" y="297827"/>
            <a:ext cx="8307148" cy="4088173"/>
          </a:xfrm>
          <a:prstGeom prst="rect">
            <a:avLst/>
          </a:prstGeom>
        </p:spPr>
        <p:txBody>
          <a:bodyPr lIns="0" tIns="36000" rIns="36000" bIns="36000"/>
          <a:lstStyle>
            <a:lvl1pPr>
              <a:defRPr sz="22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7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 principal sobre degrad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419340" y="297827"/>
            <a:ext cx="8307148" cy="4088173"/>
          </a:xfrm>
          <a:prstGeom prst="rect">
            <a:avLst/>
          </a:prstGeom>
        </p:spPr>
        <p:txBody>
          <a:bodyPr lIns="0" tIns="36000" rIns="36000" bIns="36000"/>
          <a:lstStyle>
            <a:lvl1pPr>
              <a:defRPr sz="2200" baseline="0"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4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 userDrawn="1"/>
        </p:nvSpPr>
        <p:spPr>
          <a:xfrm>
            <a:off x="409442" y="153389"/>
            <a:ext cx="8307388" cy="329592"/>
          </a:xfrm>
          <a:prstGeom prst="rect">
            <a:avLst/>
          </a:prstGeom>
        </p:spPr>
        <p:txBody>
          <a:bodyPr lIns="0" tIns="36000" rIns="36000" bIns="0"/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00" b="0" i="0" kern="1200" baseline="0">
                <a:solidFill>
                  <a:schemeClr val="bg2"/>
                </a:solidFill>
                <a:latin typeface="Iberia Text"/>
                <a:ea typeface="+mj-ea"/>
                <a:cs typeface="Iberia Tex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1600" dirty="0" smtClean="0">
                <a:latin typeface="Verdana"/>
                <a:cs typeface="Verdana"/>
              </a:rPr>
              <a:t>Índice</a:t>
            </a:r>
            <a:endParaRPr lang="es-ES" sz="1600" dirty="0">
              <a:latin typeface="Verdana"/>
              <a:cs typeface="Verdana"/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7901" y="854727"/>
            <a:ext cx="8308587" cy="3587098"/>
          </a:xfrm>
          <a:prstGeom prst="rect">
            <a:avLst/>
          </a:prstGeom>
        </p:spPr>
        <p:txBody>
          <a:bodyPr vert="horz" lIns="0"/>
          <a:lstStyle>
            <a:lvl1pPr marL="342900" marR="0" indent="-34290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 sz="14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4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 sz="1400"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texto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72256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p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15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840" y="901479"/>
            <a:ext cx="8318648" cy="338535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>
              <a:lnSpc>
                <a:spcPts val="3200"/>
              </a:lnSpc>
              <a:defRPr sz="2600" baseline="0">
                <a:solidFill>
                  <a:schemeClr val="accent5"/>
                </a:solidFill>
                <a:latin typeface="Verdana"/>
                <a:cs typeface="Verdana"/>
              </a:defRPr>
            </a:lvl1pPr>
            <a:lvl2pPr>
              <a:defRPr sz="3000">
                <a:solidFill>
                  <a:schemeClr val="accent5"/>
                </a:solidFill>
              </a:defRPr>
            </a:lvl2pPr>
            <a:lvl3pPr>
              <a:defRPr sz="3000">
                <a:solidFill>
                  <a:schemeClr val="accent5"/>
                </a:solidFill>
              </a:defRPr>
            </a:lvl3pPr>
            <a:lvl4pPr>
              <a:defRPr sz="3000">
                <a:solidFill>
                  <a:schemeClr val="accent5"/>
                </a:solidFill>
              </a:defRPr>
            </a:lvl4pPr>
            <a:lvl5pPr>
              <a:defRPr sz="3000">
                <a:solidFill>
                  <a:schemeClr val="accent5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407841" y="1587567"/>
            <a:ext cx="8318647" cy="679847"/>
          </a:xfrm>
          <a:prstGeom prst="rect">
            <a:avLst/>
          </a:prstGeom>
        </p:spPr>
        <p:txBody>
          <a:bodyPr vert="horz" lIns="0" bIns="0"/>
          <a:lstStyle>
            <a:lvl1pPr>
              <a:lnSpc>
                <a:spcPts val="2100"/>
              </a:lnSpc>
              <a:defRPr sz="14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2000"/>
              </a:lnSpc>
              <a:defRPr sz="1800">
                <a:solidFill>
                  <a:srgbClr val="5A513D"/>
                </a:solidFill>
              </a:defRPr>
            </a:lvl2pPr>
            <a:lvl3pPr>
              <a:lnSpc>
                <a:spcPts val="2000"/>
              </a:lnSpc>
              <a:defRPr sz="1800">
                <a:solidFill>
                  <a:srgbClr val="5A513D"/>
                </a:solidFill>
              </a:defRPr>
            </a:lvl3pPr>
            <a:lvl4pPr>
              <a:lnSpc>
                <a:spcPts val="2000"/>
              </a:lnSpc>
              <a:defRPr sz="1800">
                <a:solidFill>
                  <a:srgbClr val="5A513D"/>
                </a:solidFill>
              </a:defRPr>
            </a:lvl4pPr>
            <a:lvl5pPr>
              <a:lnSpc>
                <a:spcPts val="2000"/>
              </a:lnSpc>
              <a:defRPr sz="18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7841" y="2303391"/>
            <a:ext cx="8318647" cy="701890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7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700"/>
              </a:lnSpc>
              <a:defRPr>
                <a:solidFill>
                  <a:srgbClr val="5A513D"/>
                </a:solidFill>
              </a:defRPr>
            </a:lvl3pPr>
            <a:lvl4pPr>
              <a:lnSpc>
                <a:spcPts val="1700"/>
              </a:lnSpc>
              <a:defRPr>
                <a:solidFill>
                  <a:srgbClr val="5A513D"/>
                </a:solidFill>
              </a:defRPr>
            </a:lvl4pPr>
            <a:lvl5pPr>
              <a:lnSpc>
                <a:spcPts val="1700"/>
              </a:lnSpc>
              <a:defRPr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7840" y="3080909"/>
            <a:ext cx="8318648" cy="1360916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auto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5A513D"/>
                </a:solidFill>
                <a:latin typeface="Verdana"/>
                <a:cs typeface="Verdana"/>
              </a:defRPr>
            </a:lvl1pPr>
            <a:lvl2pPr>
              <a:lnSpc>
                <a:spcPts val="1300"/>
              </a:lnSpc>
              <a:defRPr sz="1000">
                <a:solidFill>
                  <a:srgbClr val="5A513D"/>
                </a:solidFill>
              </a:defRPr>
            </a:lvl2pPr>
            <a:lvl3pPr>
              <a:lnSpc>
                <a:spcPts val="1300"/>
              </a:lnSpc>
              <a:defRPr sz="1000">
                <a:solidFill>
                  <a:srgbClr val="5A513D"/>
                </a:solidFill>
              </a:defRPr>
            </a:lvl3pPr>
            <a:lvl4pPr>
              <a:lnSpc>
                <a:spcPts val="1300"/>
              </a:lnSpc>
              <a:defRPr sz="1000">
                <a:solidFill>
                  <a:srgbClr val="5A513D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5A513D"/>
                </a:solidFill>
              </a:defRPr>
            </a:lvl5pPr>
          </a:lstStyle>
          <a:p>
            <a:pPr lvl="0"/>
            <a:r>
              <a:rPr lang="es-ES_tradnl" dirty="0" smtClean="0"/>
              <a:t>Clic para editar el texto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07840" y="204881"/>
            <a:ext cx="8302774" cy="579004"/>
          </a:xfrm>
          <a:prstGeom prst="rect">
            <a:avLst/>
          </a:prstGeom>
        </p:spPr>
        <p:txBody>
          <a:bodyPr vert="horz" lIns="0" tIns="36000" rIns="36000" bIns="0" anchor="t" anchorCtr="0"/>
          <a:lstStyle>
            <a:lvl1pPr algn="l">
              <a:lnSpc>
                <a:spcPct val="100000"/>
              </a:lnSpc>
              <a:defRPr sz="1600" baseline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Clic para editar título </a:t>
            </a:r>
            <a:br>
              <a:rPr lang="es-ES_tradnl" dirty="0" smtClean="0"/>
            </a:br>
            <a:r>
              <a:rPr lang="es-ES_tradnl" dirty="0" smtClean="0"/>
              <a:t>Cuentas con dos líneas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99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2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rgbClr val="C5B9AC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_16-9_150 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289" cy="51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_16-9_150 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289" cy="5148000"/>
          </a:xfrm>
          <a:prstGeom prst="rect">
            <a:avLst/>
          </a:prstGeom>
        </p:spPr>
      </p:pic>
      <p:pic>
        <p:nvPicPr>
          <p:cNvPr id="4" name="Imagen 3" descr="Contenedor_16-9_G_1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7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ie de pagina2_15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043"/>
            <a:ext cx="9144000" cy="3596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93750" y="4868466"/>
            <a:ext cx="1674234" cy="232172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rmAutofit/>
          </a:bodyPr>
          <a:lstStyle/>
          <a:p>
            <a:r>
              <a:rPr lang="es-ES" sz="700" dirty="0" smtClean="0">
                <a:solidFill>
                  <a:srgbClr val="FFFFFF"/>
                </a:solidFill>
                <a:latin typeface="Verdana"/>
                <a:cs typeface="Verdana"/>
              </a:rPr>
              <a:t>Título de la presentación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3063" y="4842003"/>
            <a:ext cx="614362" cy="232172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rmAutofit/>
          </a:bodyPr>
          <a:lstStyle/>
          <a:p>
            <a:fld id="{5507AE33-7B3B-C54A-8670-40F723BC8207}" type="slidenum">
              <a:rPr lang="es-ES" sz="900" baseline="0" smtClean="0">
                <a:solidFill>
                  <a:srgbClr val="FFFFFF"/>
                </a:solidFill>
                <a:latin typeface="Verdana"/>
                <a:cs typeface="Verdana"/>
              </a:rPr>
              <a:t>‹Nº›</a:t>
            </a:fld>
            <a:endParaRPr lang="es-ES" sz="900" dirty="0" smtClean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9" name="Imagen 8" descr="AF_IBERIA_VP_RGB_NEG_225ppp_PEQ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3" y="4887747"/>
            <a:ext cx="854820" cy="189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2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F_IBERIA_VP_RGB_NEG_225p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7" y="4448175"/>
            <a:ext cx="1280516" cy="283274"/>
          </a:xfrm>
          <a:prstGeom prst="rect">
            <a:avLst/>
          </a:prstGeom>
        </p:spPr>
      </p:pic>
      <p:pic>
        <p:nvPicPr>
          <p:cNvPr id="8" name="Imagen 7" descr="OW_150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24" y="4402691"/>
            <a:ext cx="297008" cy="297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Iberia Text"/>
          <a:ea typeface="ＭＳ Ｐゴシック" charset="0"/>
          <a:cs typeface="Iberia Text"/>
        </a:defRPr>
      </a:lvl1pPr>
      <a:lvl2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2pPr>
      <a:lvl3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3pPr>
      <a:lvl4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4pPr>
      <a:lvl5pPr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Iberia Text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Iberia Text"/>
          <a:ea typeface="ＭＳ Ｐゴシック" charset="0"/>
          <a:cs typeface="Iberi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pa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2" name="Imagen 11" descr="Pie de pagina2_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043"/>
            <a:ext cx="9144000" cy="35966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93750" y="4868466"/>
            <a:ext cx="1674234" cy="232172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rmAutofit/>
          </a:bodyPr>
          <a:lstStyle/>
          <a:p>
            <a:r>
              <a:rPr lang="es-ES" sz="700" dirty="0">
                <a:solidFill>
                  <a:srgbClr val="FFFFFF"/>
                </a:solidFill>
                <a:latin typeface="Verdana"/>
                <a:cs typeface="Verdana"/>
              </a:rPr>
              <a:t>Nuevas rutas Iberia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73063" y="4842003"/>
            <a:ext cx="614362" cy="232172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rmAutofit/>
          </a:bodyPr>
          <a:lstStyle/>
          <a:p>
            <a:fld id="{5507AE33-7B3B-C54A-8670-40F723BC8207}" type="slidenum">
              <a:rPr lang="es-ES" sz="900" baseline="0" smtClean="0">
                <a:solidFill>
                  <a:srgbClr val="FFFFFF"/>
                </a:solidFill>
                <a:latin typeface="Verdana"/>
                <a:cs typeface="Verdana"/>
              </a:rPr>
              <a:t>2</a:t>
            </a:fld>
            <a:endParaRPr lang="es-ES" sz="900" dirty="0" smtClean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5" name="Imagen 14" descr="AF_IBERIA_VP_RGB_NEG_225ppp_PE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3" y="4887747"/>
            <a:ext cx="854820" cy="189603"/>
          </a:xfrm>
          <a:prstGeom prst="rect">
            <a:avLst/>
          </a:prstGeom>
        </p:spPr>
      </p:pic>
      <p:pic>
        <p:nvPicPr>
          <p:cNvPr id="10" name="Imagen 9" descr="AF_IBERIA_EXPRESS_RGB_NE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25" y="4353294"/>
            <a:ext cx="1705734" cy="12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ERIA_PPT_Iberia nuevas rutas_070414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ndo degradado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36000" tIns="36000" rIns="36000" bIns="36000" anchor="b" anchorCtr="1"/>
      <a:lstStyle>
        <a:defPPr>
          <a:defRPr sz="19500" dirty="0" smtClean="0">
            <a:solidFill>
              <a:schemeClr val="tx2"/>
            </a:solidFill>
            <a:latin typeface="Iberia Headline"/>
            <a:cs typeface="Iberia Headline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ondo gris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36000" tIns="36000" rIns="36000" bIns="36000" anchor="b" anchorCtr="1"/>
      <a:lstStyle>
        <a:defPPr>
          <a:defRPr sz="19500" dirty="0" smtClean="0">
            <a:solidFill>
              <a:schemeClr val="tx2"/>
            </a:solidFill>
            <a:latin typeface="Iberia Headline"/>
            <a:cs typeface="Iberia Headline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Fondo degradado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36000" tIns="36000" rIns="36000" bIns="36000" anchor="b" anchorCtr="1"/>
      <a:lstStyle>
        <a:defPPr>
          <a:defRPr sz="19500" dirty="0" smtClean="0">
            <a:solidFill>
              <a:schemeClr val="tx2"/>
            </a:solidFill>
            <a:latin typeface="Iberia Headline"/>
            <a:cs typeface="Iberia Headline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Fondo degradado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36000" tIns="36000" rIns="36000" bIns="36000" anchor="b" anchorCtr="1"/>
      <a:lstStyle>
        <a:defPPr>
          <a:defRPr sz="19500" dirty="0" smtClean="0">
            <a:solidFill>
              <a:schemeClr val="tx2"/>
            </a:solidFill>
            <a:latin typeface="Iberia Headline"/>
            <a:cs typeface="Iberia Headline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Página contenido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36000" tIns="36000" rIns="36000" bIns="36000" rtlCol="0" anchor="t" anchorCtr="0">
        <a:normAutofit/>
      </a:bodyPr>
      <a:lstStyle>
        <a:defPPr>
          <a:defRPr sz="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Cierre">
  <a:themeElements>
    <a:clrScheme name="Personalizar 3">
      <a:dk1>
        <a:srgbClr val="000000"/>
      </a:dk1>
      <a:lt1>
        <a:srgbClr val="FCD100"/>
      </a:lt1>
      <a:dk2>
        <a:srgbClr val="FFFFFF"/>
      </a:dk2>
      <a:lt2>
        <a:srgbClr val="D7192C"/>
      </a:lt2>
      <a:accent1>
        <a:srgbClr val="A80E1F"/>
      </a:accent1>
      <a:accent2>
        <a:srgbClr val="EC6B10"/>
      </a:accent2>
      <a:accent3>
        <a:srgbClr val="F9AA1B"/>
      </a:accent3>
      <a:accent4>
        <a:srgbClr val="FCD100"/>
      </a:accent4>
      <a:accent5>
        <a:srgbClr val="5A513D"/>
      </a:accent5>
      <a:accent6>
        <a:srgbClr val="A39382"/>
      </a:accent6>
      <a:hlink>
        <a:srgbClr val="C5B9AC"/>
      </a:hlink>
      <a:folHlink>
        <a:srgbClr val="D7182C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IBERIA_PPT_Iberia nuevas rutas_070414.potx</Template>
  <TotalTime>1108</TotalTime>
  <Words>4</Words>
  <Application>Microsoft Office PowerPoint</Application>
  <PresentationFormat>Presentación en pantalla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IBERIA_PPT_Iberia nuevas rutas_070414</vt:lpstr>
      <vt:lpstr>Fondo degradado</vt:lpstr>
      <vt:lpstr>Fondo gris</vt:lpstr>
      <vt:lpstr>1_Fondo degradado</vt:lpstr>
      <vt:lpstr>2_Fondo degradado</vt:lpstr>
      <vt:lpstr>Página contenido</vt:lpstr>
      <vt:lpstr>Cierre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Barrios</dc:creator>
  <cp:lastModifiedBy>Tirado Martínez, Laura</cp:lastModifiedBy>
  <cp:revision>182</cp:revision>
  <dcterms:created xsi:type="dcterms:W3CDTF">2012-11-02T11:37:30Z</dcterms:created>
  <dcterms:modified xsi:type="dcterms:W3CDTF">2014-04-08T15:39:28Z</dcterms:modified>
</cp:coreProperties>
</file>