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4313" r:id="rId2"/>
  </p:sldMasterIdLst>
  <p:notesMasterIdLst>
    <p:notesMasterId r:id="rId9"/>
  </p:notesMasterIdLst>
  <p:handoutMasterIdLst>
    <p:handoutMasterId r:id="rId10"/>
  </p:handoutMasterIdLst>
  <p:sldIdLst>
    <p:sldId id="324" r:id="rId3"/>
    <p:sldId id="310" r:id="rId4"/>
    <p:sldId id="311" r:id="rId5"/>
    <p:sldId id="312" r:id="rId6"/>
    <p:sldId id="318" r:id="rId7"/>
    <p:sldId id="328" r:id="rId8"/>
  </p:sldIdLst>
  <p:sldSz cx="9144000" cy="6858000" type="screen4x3"/>
  <p:notesSz cx="6797675" cy="9928225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66"/>
    <a:srgbClr val="A48F0E"/>
    <a:srgbClr val="FF6699"/>
    <a:srgbClr val="020C16"/>
    <a:srgbClr val="800080"/>
    <a:srgbClr val="CC3399"/>
    <a:srgbClr val="30DC34"/>
    <a:srgbClr val="55B7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60" autoAdjust="0"/>
    <p:restoredTop sz="87692" autoAdjust="0"/>
  </p:normalViewPr>
  <p:slideViewPr>
    <p:cSldViewPr>
      <p:cViewPr>
        <p:scale>
          <a:sx n="100" d="100"/>
          <a:sy n="100" d="100"/>
        </p:scale>
        <p:origin x="-1027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D3CCA3A-CDFC-48AB-90DB-A433FA299351}" type="datetimeFigureOut">
              <a:rPr lang="es-ES"/>
              <a:pPr>
                <a:defRPr/>
              </a:pPr>
              <a:t>03/07/2017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39ED6E2-B58E-45DC-B486-7BF34B5008E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2824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6CB7D21-B021-424A-9395-DD5B044798BD}" type="datetimeFigureOut">
              <a:rPr lang="es-ES"/>
              <a:pPr>
                <a:defRPr/>
              </a:pPr>
              <a:t>03/07/2017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DAD1EAF-F566-42A4-B259-EA0FAFFA9D1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5292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482941-293A-4765-A3F9-8B466803A72F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spcBef>
                <a:spcPct val="0"/>
              </a:spcBef>
              <a:buFont typeface="Arial" pitchFamily="34" charset="0"/>
              <a:buNone/>
            </a:pPr>
            <a:endParaRPr lang="es-ES" altLang="es-ES" dirty="0" smtClean="0"/>
          </a:p>
        </p:txBody>
      </p:sp>
      <p:sp>
        <p:nvSpPr>
          <p:cNvPr id="143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94F714-F7F0-45F9-9005-4AE0F5D6CA67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spcBef>
                <a:spcPct val="0"/>
              </a:spcBef>
              <a:buFont typeface="Arial" pitchFamily="34" charset="0"/>
              <a:buNone/>
            </a:pPr>
            <a:endParaRPr lang="es-ES" altLang="es-E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995117-2E9E-4901-B82B-AE2F1DA71A70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0" indent="0" eaLnBrk="1" hangingPunct="1">
              <a:spcBef>
                <a:spcPct val="0"/>
              </a:spcBef>
              <a:buFont typeface="Arial" pitchFamily="34" charset="0"/>
              <a:buNone/>
            </a:pPr>
            <a:endParaRPr lang="es-ES" altLang="es-ES" b="0" kern="1200" baseline="0" dirty="0" smtClean="0">
              <a:solidFill>
                <a:schemeClr val="tx1"/>
              </a:solidFill>
              <a:effectLst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3FF8C7-CB9C-458A-B56B-29D4DBE5BF54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s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AD1EAF-F566-42A4-B259-EA0FAFFA9D1C}" type="slidenum">
              <a:rPr lang="es-ES" smtClean="0"/>
              <a:pPr>
                <a:defRPr/>
              </a:pPr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4412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endParaRPr lang="es-ES" altLang="es-ES" baseline="0" dirty="0" smtClean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482941-293A-4765-A3F9-8B466803A72F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66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es-ES" dirty="0" smtClean="0"/>
              <a:t>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378932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9B9E8A6-C72D-4C0C-B395-0CA67F97C35C}" type="datetime1">
              <a:rPr lang="es-ES" smtClean="0"/>
              <a:t>03/07/2017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FCF1-F964-4558-B0A3-534CDA3A7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0423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9F92B8-8B05-48B5-96CB-83018113E44C}" type="datetime1">
              <a:rPr lang="es-ES" smtClean="0"/>
              <a:t>03/07/2017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FCF1-F964-4558-B0A3-534CDA3A7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9814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146E773-3C0E-4659-97F0-EF5F3DE2E5D5}" type="datetime1">
              <a:rPr lang="es-ES" smtClean="0"/>
              <a:t>03/07/2017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FCF1-F964-4558-B0A3-534CDA3A7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6066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779184D-A590-4C98-AF80-E0C35C54BE96}" type="datetime1">
              <a:rPr lang="es-ES" smtClean="0"/>
              <a:t>03/07/2017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FCF1-F964-4558-B0A3-534CDA3A7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9185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1A9529D-FDCE-4627-AAA9-B29C973CECD4}" type="datetime1">
              <a:rPr lang="es-ES" smtClean="0"/>
              <a:t>03/07/2017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FCF1-F964-4558-B0A3-534CDA3A7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3844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B88B7-CEC9-479A-8DD0-943CF7DA3BF0}" type="datetime1">
              <a:rPr lang="es-ES" smtClean="0"/>
              <a:t>03/07/2017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FCF1-F964-4558-B0A3-534CDA3A7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52172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F124B-E547-45F4-83EF-A010804DAE20}" type="datetime1">
              <a:rPr lang="es-ES" smtClean="0"/>
              <a:t>03/07/2017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FCF1-F964-4558-B0A3-534CDA3A7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62909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AE8C1A3-C7AC-4BD9-B57A-4BD7BC0CC6FF}" type="datetime1">
              <a:rPr lang="es-ES" smtClean="0"/>
              <a:t>03/07/2017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FCF1-F964-4558-B0A3-534CDA3A7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6873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48CE7B-0AFE-404C-A856-51C37669CDFA}" type="datetime1">
              <a:rPr lang="es-ES" smtClean="0"/>
              <a:t>03/07/2017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6A8FFA-DEBD-4684-B308-4B3F336E3B1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5341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61A4B-FC00-4A71-BBA8-BBD2E086A648}" type="datetime1">
              <a:rPr lang="es-ES" smtClean="0"/>
              <a:t>03/07/2017</a:t>
            </a:fld>
            <a:endParaRPr lang="es-E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4B0AC-6A64-4BCC-A24F-5C1523CB00A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516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30681-218C-4C4F-A528-5D4DE24D37A6}" type="datetime1">
              <a:rPr lang="es-ES" smtClean="0"/>
              <a:t>03/07/2017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C1B22-2112-47D5-B969-152071242D6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6343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BC656-CA83-4598-82EF-3ADACD09BDC6}" type="datetime1">
              <a:rPr lang="es-ES" smtClean="0"/>
              <a:t>03/07/2017</a:t>
            </a:fld>
            <a:endParaRPr lang="es-E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0539E-24FC-4652-A771-5F0DD39E64D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7901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6A8FFA-DEBD-4684-B308-4B3F336E3B1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97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615AF1B-DC82-4368-8BEA-1B50FB6303E7}" type="datetime1">
              <a:rPr lang="es-ES" smtClean="0"/>
              <a:t>03/07/2017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FCF1-F964-4558-B0A3-534CDA3A7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0673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7D8FA0-3F80-408C-BB0C-60BD17F5AED2}" type="datetime1">
              <a:rPr lang="es-ES" smtClean="0"/>
              <a:t>03/07/2017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FCF1-F964-4558-B0A3-534CDA3A7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6107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5B2B19-BD8B-4BE0-A2C8-4832EB10650D}" type="datetime1">
              <a:rPr lang="es-ES" smtClean="0"/>
              <a:t>03/07/2017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FCF1-F964-4558-B0A3-534CDA3A7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6099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9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dirty="0" smtClean="0"/>
              <a:t>Haga clic para modificar el estilo de título del patrón</a:t>
            </a:r>
            <a:endParaRPr lang="en-US" altLang="es-ES" dirty="0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  <a:endParaRPr lang="en-US" altLang="es-E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26F9D3B-A094-4911-AFB2-E97BFC1A2E82}" type="datetime1">
              <a:rPr lang="es-ES" smtClean="0"/>
              <a:t>03/07/2017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6A8FFA-DEBD-4684-B308-4B3F336E3B1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pic>
        <p:nvPicPr>
          <p:cNvPr id="14" name="Imagen 1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5824" y="641682"/>
            <a:ext cx="3328064" cy="918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09" r:id="rId1"/>
    <p:sldLayoutId id="2147484325" r:id="rId2"/>
    <p:sldLayoutId id="2147484301" r:id="rId3"/>
    <p:sldLayoutId id="2147484310" r:id="rId4"/>
    <p:sldLayoutId id="2147484303" r:id="rId5"/>
    <p:sldLayoutId id="2147484312" r:id="rId6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1FCF1-F964-4558-B0A3-534CDA3A74EF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20529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4" r:id="rId1"/>
    <p:sldLayoutId id="2147484315" r:id="rId2"/>
    <p:sldLayoutId id="2147484316" r:id="rId3"/>
    <p:sldLayoutId id="2147484317" r:id="rId4"/>
    <p:sldLayoutId id="2147484318" r:id="rId5"/>
    <p:sldLayoutId id="2147484319" r:id="rId6"/>
    <p:sldLayoutId id="2147484320" r:id="rId7"/>
    <p:sldLayoutId id="2147484321" r:id="rId8"/>
    <p:sldLayoutId id="2147484322" r:id="rId9"/>
    <p:sldLayoutId id="2147484323" r:id="rId10"/>
    <p:sldLayoutId id="2147484324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756000" y="2276872"/>
            <a:ext cx="8099425" cy="37240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2000" b="1" spc="100" dirty="0" smtClean="0">
              <a:solidFill>
                <a:srgbClr val="FFFF00"/>
              </a:solidFill>
              <a:latin typeface="Calibri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4800" b="1" spc="100" dirty="0" smtClean="0">
                <a:solidFill>
                  <a:srgbClr val="FFFF00"/>
                </a:solidFill>
                <a:latin typeface="Calibri"/>
              </a:rPr>
              <a:t>Escenario macroeconómico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2000" b="1" spc="100" dirty="0" smtClean="0">
              <a:solidFill>
                <a:srgbClr val="FFFF00"/>
              </a:solidFill>
              <a:latin typeface="Calibri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600" b="1" i="1" spc="100" dirty="0" smtClean="0">
                <a:solidFill>
                  <a:srgbClr val="FFFF00"/>
                </a:solidFill>
                <a:latin typeface="Calibri"/>
              </a:rPr>
              <a:t>Informe de Situación de la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600" b="1" i="1" spc="100" dirty="0" smtClean="0">
                <a:solidFill>
                  <a:srgbClr val="FFFF00"/>
                </a:solidFill>
                <a:latin typeface="Calibri"/>
              </a:rPr>
              <a:t>Economía Española 2017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spc="100" dirty="0" smtClean="0">
              <a:solidFill>
                <a:srgbClr val="FFFF00"/>
              </a:solidFill>
              <a:latin typeface="Calibri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pc="100" dirty="0" smtClean="0">
              <a:solidFill>
                <a:srgbClr val="FFFF00"/>
              </a:solidFill>
              <a:latin typeface="Calibri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pc="100" dirty="0">
                <a:solidFill>
                  <a:srgbClr val="FFFF00"/>
                </a:solidFill>
                <a:latin typeface="Calibri"/>
              </a:rPr>
              <a:t>3</a:t>
            </a:r>
            <a:r>
              <a:rPr lang="es-ES" spc="100" dirty="0" smtClean="0">
                <a:solidFill>
                  <a:srgbClr val="FFFF00"/>
                </a:solidFill>
                <a:latin typeface="Calibri"/>
              </a:rPr>
              <a:t> de julio de 2017</a:t>
            </a:r>
            <a:endParaRPr lang="es-ES" spc="100" dirty="0">
              <a:solidFill>
                <a:srgbClr val="FFFF00"/>
              </a:solidFill>
              <a:latin typeface="Calibri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4B0AC-6A64-4BCC-A24F-5C1523CB00AF}" type="slidenum">
              <a:rPr lang="es-ES" smtClean="0"/>
              <a:pPr>
                <a:defRPr/>
              </a:pPr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819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3957372" y="692696"/>
            <a:ext cx="5015252" cy="1077218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spc="100" dirty="0" smtClean="0">
              <a:latin typeface="Calibri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b="1" spc="100" dirty="0" smtClean="0">
                <a:solidFill>
                  <a:srgbClr val="FFFF00"/>
                </a:solidFill>
                <a:latin typeface="Calibri"/>
              </a:rPr>
              <a:t>Supuestos de las previsiones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spc="100" dirty="0">
              <a:latin typeface="Calibri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4B0AC-6A64-4BCC-A24F-5C1523CB00AF}" type="slidenum">
              <a:rPr lang="es-ES" smtClean="0">
                <a:solidFill>
                  <a:srgbClr val="FFFF00"/>
                </a:solidFill>
                <a:latin typeface="+mj-lt"/>
              </a:rPr>
              <a:pPr>
                <a:defRPr/>
              </a:pPr>
              <a:t>2</a:t>
            </a:fld>
            <a:endParaRPr lang="es-ES" dirty="0">
              <a:solidFill>
                <a:srgbClr val="FFFF00"/>
              </a:solidFill>
              <a:latin typeface="+mj-lt"/>
            </a:endParaRPr>
          </a:p>
        </p:txBody>
      </p:sp>
      <p:pic>
        <p:nvPicPr>
          <p:cNvPr id="4" name="3 Imagen"/>
          <p:cNvPicPr/>
          <p:nvPr>
            <p:extLst>
              <p:ext uri="{D42A27DB-BD31-4B8C-83A1-F6EECF244321}">
                <p14:modId xmlns:p14="http://schemas.microsoft.com/office/powerpoint/2010/main" val="157014316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1079500" y="2160588"/>
            <a:ext cx="7488238" cy="374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42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"/>
          <p:cNvSpPr/>
          <p:nvPr/>
        </p:nvSpPr>
        <p:spPr>
          <a:xfrm>
            <a:off x="3707904" y="620688"/>
            <a:ext cx="5015252" cy="1077218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spc="100" dirty="0" smtClean="0">
              <a:latin typeface="Calibri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b="1" spc="100" dirty="0" smtClean="0">
                <a:solidFill>
                  <a:srgbClr val="FFFF00"/>
                </a:solidFill>
                <a:latin typeface="Calibri"/>
              </a:rPr>
              <a:t>Escenario macroeconómico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spc="100" dirty="0">
              <a:latin typeface="Calibri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4B0AC-6A64-4BCC-A24F-5C1523CB00AF}" type="slidenum">
              <a:rPr lang="es-ES" smtClean="0">
                <a:solidFill>
                  <a:srgbClr val="FFFF00"/>
                </a:solidFill>
                <a:latin typeface="+mj-lt"/>
              </a:rPr>
              <a:pPr>
                <a:defRPr/>
              </a:pPr>
              <a:t>3</a:t>
            </a:fld>
            <a:endParaRPr lang="es-ES" dirty="0">
              <a:solidFill>
                <a:srgbClr val="FFFF00"/>
              </a:solidFill>
              <a:latin typeface="+mj-lt"/>
            </a:endParaRPr>
          </a:p>
        </p:txBody>
      </p:sp>
      <p:pic>
        <p:nvPicPr>
          <p:cNvPr id="4" name="3 Imagen"/>
          <p:cNvPicPr/>
          <p:nvPr>
            <p:extLst>
              <p:ext uri="{D42A27DB-BD31-4B8C-83A1-F6EECF244321}">
                <p14:modId xmlns:p14="http://schemas.microsoft.com/office/powerpoint/2010/main" val="408537179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1079500" y="2159000"/>
            <a:ext cx="7508875" cy="395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95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3779912" y="548680"/>
            <a:ext cx="5015252" cy="1077218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spc="100" dirty="0" smtClean="0">
              <a:latin typeface="Calibri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b="1" spc="100" dirty="0" smtClean="0">
                <a:solidFill>
                  <a:srgbClr val="FFFF00"/>
                </a:solidFill>
                <a:latin typeface="Calibri"/>
              </a:rPr>
              <a:t>Escenario macroeconómico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spc="100" dirty="0">
              <a:latin typeface="Calibri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4B0AC-6A64-4BCC-A24F-5C1523CB00AF}" type="slidenum">
              <a:rPr lang="es-ES" smtClean="0">
                <a:solidFill>
                  <a:srgbClr val="FFFF00"/>
                </a:solidFill>
                <a:latin typeface="+mj-lt"/>
              </a:rPr>
              <a:pPr>
                <a:defRPr/>
              </a:pPr>
              <a:t>4</a:t>
            </a:fld>
            <a:endParaRPr lang="es-ES" dirty="0">
              <a:solidFill>
                <a:srgbClr val="FFFF00"/>
              </a:solidFill>
              <a:latin typeface="+mj-lt"/>
            </a:endParaRPr>
          </a:p>
        </p:txBody>
      </p:sp>
      <p:pic>
        <p:nvPicPr>
          <p:cNvPr id="4" name="3 Imagen"/>
          <p:cNvPicPr/>
          <p:nvPr>
            <p:extLst>
              <p:ext uri="{D42A27DB-BD31-4B8C-83A1-F6EECF244321}">
                <p14:modId xmlns:p14="http://schemas.microsoft.com/office/powerpoint/2010/main" val="3304526466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1079500" y="2339975"/>
            <a:ext cx="7508875" cy="3084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16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6A8FFA-DEBD-4684-B308-4B3F336E3B14}" type="slidenum">
              <a:rPr lang="es-ES" smtClean="0">
                <a:solidFill>
                  <a:srgbClr val="FFFF00"/>
                </a:solidFill>
                <a:latin typeface="+mj-lt"/>
              </a:rPr>
              <a:pPr>
                <a:defRPr/>
              </a:pPr>
              <a:t>5</a:t>
            </a:fld>
            <a:endParaRPr lang="es-ES" dirty="0">
              <a:solidFill>
                <a:srgbClr val="FFFF00"/>
              </a:solidFill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536575"/>
            <a:ext cx="3938587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777118"/>
            <a:ext cx="7637248" cy="2740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159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756000" y="2276872"/>
            <a:ext cx="8099425" cy="37240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2000" b="1" spc="100" dirty="0" smtClean="0">
              <a:solidFill>
                <a:srgbClr val="FFFF00"/>
              </a:solidFill>
              <a:latin typeface="Calibri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4800" b="1" spc="100" dirty="0" smtClean="0">
                <a:solidFill>
                  <a:srgbClr val="FFFF00"/>
                </a:solidFill>
                <a:latin typeface="Calibri"/>
              </a:rPr>
              <a:t>Escenario macroeconómico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2000" b="1" i="1" spc="100" dirty="0" smtClean="0">
              <a:solidFill>
                <a:srgbClr val="FFFF00"/>
              </a:solidFill>
              <a:latin typeface="Calibri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600" b="1" i="1" spc="100" dirty="0">
                <a:solidFill>
                  <a:srgbClr val="FFFF00"/>
                </a:solidFill>
                <a:latin typeface="Calibri"/>
              </a:rPr>
              <a:t>Informe de </a:t>
            </a:r>
            <a:r>
              <a:rPr lang="es-ES" sz="3600" b="1" i="1" spc="100" dirty="0" smtClean="0">
                <a:solidFill>
                  <a:srgbClr val="FFFF00"/>
                </a:solidFill>
                <a:latin typeface="Calibri"/>
              </a:rPr>
              <a:t>Situación </a:t>
            </a:r>
            <a:r>
              <a:rPr lang="es-ES" sz="3600" b="1" i="1" spc="100" dirty="0">
                <a:solidFill>
                  <a:srgbClr val="FFFF00"/>
                </a:solidFill>
                <a:latin typeface="Calibri"/>
              </a:rPr>
              <a:t>de la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600" b="1" i="1" spc="100" dirty="0">
                <a:solidFill>
                  <a:srgbClr val="FFFF00"/>
                </a:solidFill>
                <a:latin typeface="Calibri"/>
              </a:rPr>
              <a:t>Economía </a:t>
            </a:r>
            <a:r>
              <a:rPr lang="es-ES" sz="3600" b="1" i="1" spc="100" dirty="0" smtClean="0">
                <a:solidFill>
                  <a:srgbClr val="FFFF00"/>
                </a:solidFill>
                <a:latin typeface="Calibri"/>
              </a:rPr>
              <a:t>Española 2017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spc="100" dirty="0" smtClean="0">
              <a:solidFill>
                <a:srgbClr val="FFFF00"/>
              </a:solidFill>
              <a:latin typeface="Calibri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pc="100" dirty="0" smtClean="0">
              <a:solidFill>
                <a:srgbClr val="FFFF00"/>
              </a:solidFill>
              <a:latin typeface="Calibri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pc="100" dirty="0">
                <a:solidFill>
                  <a:srgbClr val="FFFF00"/>
                </a:solidFill>
                <a:latin typeface="Calibri"/>
              </a:rPr>
              <a:t>3</a:t>
            </a:r>
            <a:r>
              <a:rPr lang="es-ES" spc="100" dirty="0" smtClean="0">
                <a:solidFill>
                  <a:srgbClr val="FFFF00"/>
                </a:solidFill>
                <a:latin typeface="Calibri"/>
              </a:rPr>
              <a:t> de julio de 2017</a:t>
            </a:r>
            <a:endParaRPr lang="es-ES" spc="100" dirty="0">
              <a:solidFill>
                <a:srgbClr val="FFFF00"/>
              </a:solidFill>
              <a:latin typeface="Calibri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4B0AC-6A64-4BCC-A24F-5C1523CB00AF}" type="slidenum">
              <a:rPr lang="es-ES" smtClean="0"/>
              <a:pPr>
                <a:defRPr/>
              </a:pPr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811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ción1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Presentación1</Template>
  <TotalTime>4629</TotalTime>
  <Words>50</Words>
  <Application>Microsoft Office PowerPoint</Application>
  <PresentationFormat>Presentación en pantalla (4:3)</PresentationFormat>
  <Paragraphs>34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8" baseType="lpstr">
      <vt:lpstr>Presentación1</vt:lpstr>
      <vt:lpstr>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presentaciones</dc:creator>
  <cp:lastModifiedBy>DDM</cp:lastModifiedBy>
  <cp:revision>767</cp:revision>
  <cp:lastPrinted>2016-11-30T11:01:40Z</cp:lastPrinted>
  <dcterms:created xsi:type="dcterms:W3CDTF">2012-05-17T08:07:55Z</dcterms:created>
  <dcterms:modified xsi:type="dcterms:W3CDTF">2017-07-03T11:38:14Z</dcterms:modified>
</cp:coreProperties>
</file>